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handoutMasterIdLst>
    <p:handoutMasterId r:id="rId27"/>
  </p:handoutMasterIdLst>
  <p:sldIdLst>
    <p:sldId id="257" r:id="rId4"/>
    <p:sldId id="258" r:id="rId5"/>
    <p:sldId id="260" r:id="rId6"/>
    <p:sldId id="262" r:id="rId7"/>
    <p:sldId id="288" r:id="rId8"/>
    <p:sldId id="269" r:id="rId9"/>
    <p:sldId id="263" r:id="rId10"/>
    <p:sldId id="274" r:id="rId11"/>
    <p:sldId id="287" r:id="rId12"/>
    <p:sldId id="275" r:id="rId13"/>
    <p:sldId id="261" r:id="rId14"/>
    <p:sldId id="276" r:id="rId15"/>
    <p:sldId id="277" r:id="rId16"/>
    <p:sldId id="278" r:id="rId17"/>
    <p:sldId id="279" r:id="rId18"/>
    <p:sldId id="280" r:id="rId19"/>
    <p:sldId id="284" r:id="rId20"/>
    <p:sldId id="285" r:id="rId21"/>
    <p:sldId id="286" r:id="rId22"/>
    <p:sldId id="283" r:id="rId23"/>
    <p:sldId id="282" r:id="rId24"/>
    <p:sldId id="266" r:id="rId25"/>
    <p:sldId id="271" r:id="rId26"/>
  </p:sldIdLst>
  <p:sldSz cx="9144000" cy="6858000" type="screen4x3"/>
  <p:notesSz cx="6888163" cy="10018713"/>
  <p:defaultTextStyle>
    <a:defPPr>
      <a:defRPr lang="lb-L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2518" autoAdjust="0"/>
  </p:normalViewPr>
  <p:slideViewPr>
    <p:cSldViewPr>
      <p:cViewPr varScale="1">
        <p:scale>
          <a:sx n="84" d="100"/>
          <a:sy n="84" d="100"/>
        </p:scale>
        <p:origin x="-9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lb-LU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9C0E0063-82D4-42C3-9BFD-D816D1F74AAC}" type="datetimeFigureOut">
              <a:rPr lang="lb-LU" smtClean="0"/>
              <a:t>09/11/2017</a:t>
            </a:fld>
            <a:endParaRPr lang="lb-LU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lb-LU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AAF28CD6-0F29-4910-8012-5D0896C7FA2E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33465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871" y="392036"/>
            <a:ext cx="6760509" cy="56232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774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2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lb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1622" y="1804521"/>
            <a:ext cx="324410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3806" y="1804521"/>
            <a:ext cx="3445808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lb-L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7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316" y="3015679"/>
            <a:ext cx="1872266" cy="2048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5629" y="1001613"/>
            <a:ext cx="1925210" cy="201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197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40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871" y="392032"/>
            <a:ext cx="6760509" cy="56232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50609"/>
            <a:ext cx="2037229" cy="170739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2037235" y="0"/>
            <a:ext cx="7106771" cy="6858000"/>
          </a:xfrm>
          <a:prstGeom prst="rect">
            <a:avLst/>
          </a:prstGeom>
          <a:solidFill>
            <a:srgbClr val="9CBC2A"/>
          </a:solidFill>
          <a:ln>
            <a:solidFill>
              <a:srgbClr val="9CB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1615" y="6072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1615" y="3512391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3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37230" y="0"/>
            <a:ext cx="0" cy="6858000"/>
          </a:xfrm>
          <a:prstGeom prst="line">
            <a:avLst/>
          </a:prstGeom>
          <a:ln w="38100">
            <a:solidFill>
              <a:srgbClr val="130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6" y="150172"/>
            <a:ext cx="1875865" cy="6642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11" y="3048301"/>
            <a:ext cx="1905884" cy="2048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341" y="6186351"/>
            <a:ext cx="978274" cy="5351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341" y="867904"/>
            <a:ext cx="1920254" cy="21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26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447" y="5150609"/>
            <a:ext cx="2037229" cy="17073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197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0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3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0636" y="895911"/>
            <a:ext cx="2026617" cy="21246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0636" y="3020547"/>
            <a:ext cx="2026617" cy="2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46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0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3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724" y="858372"/>
            <a:ext cx="2026617" cy="21246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11" y="3048301"/>
            <a:ext cx="1905884" cy="204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46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86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870" y="177021"/>
            <a:ext cx="6809534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1870" y="3323106"/>
            <a:ext cx="6809534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24" y="5558118"/>
            <a:ext cx="2029510" cy="1299882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3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240" y="3009741"/>
            <a:ext cx="1900085" cy="2126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176" y="876911"/>
            <a:ext cx="1947149" cy="21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50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24" y="5558118"/>
            <a:ext cx="2029510" cy="129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3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50609"/>
            <a:ext cx="2037229" cy="170739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2037237" y="0"/>
            <a:ext cx="7106771" cy="6858000"/>
          </a:xfrm>
          <a:prstGeom prst="rect">
            <a:avLst/>
          </a:prstGeom>
          <a:solidFill>
            <a:srgbClr val="9CBC2A"/>
          </a:solidFill>
          <a:ln>
            <a:solidFill>
              <a:srgbClr val="9CB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1615" y="6072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1615" y="3512391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7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37230" y="0"/>
            <a:ext cx="0" cy="6858000"/>
          </a:xfrm>
          <a:prstGeom prst="line">
            <a:avLst/>
          </a:prstGeom>
          <a:ln w="38100">
            <a:solidFill>
              <a:srgbClr val="130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8" y="150172"/>
            <a:ext cx="1875865" cy="6642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11" y="3048301"/>
            <a:ext cx="1905884" cy="2048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341" y="6186351"/>
            <a:ext cx="978274" cy="5351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341" y="867904"/>
            <a:ext cx="1920254" cy="21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0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lb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1620" y="1804521"/>
            <a:ext cx="324410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3806" y="1804521"/>
            <a:ext cx="3445808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lb-L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3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316" y="3015679"/>
            <a:ext cx="1872266" cy="2048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-25629" y="1001613"/>
            <a:ext cx="1925210" cy="201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32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0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lb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1620" y="1804521"/>
            <a:ext cx="324410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3806" y="1804521"/>
            <a:ext cx="3445808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lb-L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3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316" y="3015679"/>
            <a:ext cx="1872266" cy="2048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5629" y="1001613"/>
            <a:ext cx="1925210" cy="201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37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58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871" y="392020"/>
            <a:ext cx="6760509" cy="56232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15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50609"/>
            <a:ext cx="2037229" cy="170739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2037229" y="0"/>
            <a:ext cx="7106771" cy="6858000"/>
          </a:xfrm>
          <a:prstGeom prst="rect">
            <a:avLst/>
          </a:prstGeom>
          <a:solidFill>
            <a:srgbClr val="9CBC2A"/>
          </a:solidFill>
          <a:ln>
            <a:solidFill>
              <a:srgbClr val="9CB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1615" y="6072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1615" y="3512391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5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51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37230" y="0"/>
            <a:ext cx="0" cy="6858000"/>
          </a:xfrm>
          <a:prstGeom prst="line">
            <a:avLst/>
          </a:prstGeom>
          <a:ln w="38100">
            <a:solidFill>
              <a:srgbClr val="130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0" y="150170"/>
            <a:ext cx="1875865" cy="6642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11" y="3048301"/>
            <a:ext cx="1905884" cy="2048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341" y="6186351"/>
            <a:ext cx="978274" cy="5351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341" y="867902"/>
            <a:ext cx="1920254" cy="21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96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448" y="5150609"/>
            <a:ext cx="2037229" cy="17073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69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14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5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51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0636" y="895911"/>
            <a:ext cx="2026617" cy="21246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0636" y="3020547"/>
            <a:ext cx="2026617" cy="2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08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14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5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51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724" y="858372"/>
            <a:ext cx="2026617" cy="21246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11" y="3048301"/>
            <a:ext cx="1905884" cy="204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32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05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870" y="177009"/>
            <a:ext cx="6809534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1870" y="3323105"/>
            <a:ext cx="6809534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24" y="5558118"/>
            <a:ext cx="2029510" cy="1299882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5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51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234" y="3009739"/>
            <a:ext cx="1900085" cy="2126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170" y="876911"/>
            <a:ext cx="1947149" cy="21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15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447" y="5150609"/>
            <a:ext cx="2037229" cy="17073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54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24" y="5558118"/>
            <a:ext cx="2029510" cy="129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9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14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lb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1614" y="1804521"/>
            <a:ext cx="324410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3806" y="1804521"/>
            <a:ext cx="3445808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lb-L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5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51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315" y="3015679"/>
            <a:ext cx="1872266" cy="2048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-25629" y="1001613"/>
            <a:ext cx="1925210" cy="201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22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14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lb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1614" y="1804521"/>
            <a:ext cx="324410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3806" y="1804521"/>
            <a:ext cx="3445808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lb-L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5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51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315" y="3015679"/>
            <a:ext cx="1872266" cy="2048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5629" y="1001613"/>
            <a:ext cx="1925210" cy="201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70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42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2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7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0636" y="895911"/>
            <a:ext cx="2026617" cy="21246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0636" y="3020547"/>
            <a:ext cx="2026617" cy="2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13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2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7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724" y="858372"/>
            <a:ext cx="2026617" cy="21246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11" y="3048301"/>
            <a:ext cx="1905884" cy="204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59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100919"/>
            <a:ext cx="2031867" cy="175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29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870" y="177025"/>
            <a:ext cx="6809534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1870" y="3323106"/>
            <a:ext cx="6809534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24" y="5558118"/>
            <a:ext cx="2029510" cy="1299882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7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242" y="3009741"/>
            <a:ext cx="1900085" cy="2126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178" y="876911"/>
            <a:ext cx="1947149" cy="21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5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24" y="5558118"/>
            <a:ext cx="2029510" cy="129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8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622" y="353248"/>
            <a:ext cx="68580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lb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1622" y="1804521"/>
            <a:ext cx="324410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3806" y="1804521"/>
            <a:ext cx="3445808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lb-L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4" y="5226424"/>
            <a:ext cx="2029804" cy="163157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61613" y="635636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3435" y="6356367"/>
            <a:ext cx="21616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316" y="3015679"/>
            <a:ext cx="1872266" cy="2048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-25629" y="1001613"/>
            <a:ext cx="1925210" cy="201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6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gi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037237" y="0"/>
            <a:ext cx="7106771" cy="6858000"/>
          </a:xfrm>
          <a:prstGeom prst="rect">
            <a:avLst/>
          </a:prstGeom>
          <a:solidFill>
            <a:srgbClr val="9CBC2A"/>
          </a:solidFill>
          <a:ln>
            <a:solidFill>
              <a:srgbClr val="9CB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2161615" y="6072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lb-LU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316756" y="6378592"/>
            <a:ext cx="1600202" cy="365125"/>
          </a:xfrm>
          <a:prstGeom prst="rect">
            <a:avLst/>
          </a:prstGeom>
        </p:spPr>
        <p:txBody>
          <a:bodyPr/>
          <a:lstStyle>
            <a:defPPr>
              <a:defRPr lang="lb-LU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037230" y="0"/>
            <a:ext cx="0" cy="6858000"/>
          </a:xfrm>
          <a:prstGeom prst="line">
            <a:avLst/>
          </a:prstGeom>
          <a:ln w="38100">
            <a:solidFill>
              <a:srgbClr val="130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8" y="150172"/>
            <a:ext cx="1875865" cy="6642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341" y="6186351"/>
            <a:ext cx="978274" cy="535124"/>
          </a:xfrm>
          <a:prstGeom prst="rect">
            <a:avLst/>
          </a:prstGeom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2275913" y="6275686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7743" y="6275687"/>
            <a:ext cx="2161615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31056" y="6297912"/>
            <a:ext cx="1600202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05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037235" y="0"/>
            <a:ext cx="7106771" cy="6858000"/>
          </a:xfrm>
          <a:prstGeom prst="rect">
            <a:avLst/>
          </a:prstGeom>
          <a:solidFill>
            <a:srgbClr val="9CBC2A"/>
          </a:solidFill>
          <a:ln>
            <a:solidFill>
              <a:srgbClr val="9CB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2161615" y="6072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lb-LU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316756" y="6378588"/>
            <a:ext cx="1600202" cy="365125"/>
          </a:xfrm>
          <a:prstGeom prst="rect">
            <a:avLst/>
          </a:prstGeom>
        </p:spPr>
        <p:txBody>
          <a:bodyPr/>
          <a:lstStyle>
            <a:defPPr>
              <a:defRPr lang="lb-LU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037230" y="0"/>
            <a:ext cx="0" cy="6858000"/>
          </a:xfrm>
          <a:prstGeom prst="line">
            <a:avLst/>
          </a:prstGeom>
          <a:ln w="38100">
            <a:solidFill>
              <a:srgbClr val="130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6" y="150172"/>
            <a:ext cx="1875865" cy="6642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341" y="6186351"/>
            <a:ext cx="978274" cy="535124"/>
          </a:xfrm>
          <a:prstGeom prst="rect">
            <a:avLst/>
          </a:prstGeom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2275913" y="6275682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7741" y="6275683"/>
            <a:ext cx="2161615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31056" y="6297908"/>
            <a:ext cx="1600202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849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037229" y="0"/>
            <a:ext cx="7106771" cy="6858000"/>
          </a:xfrm>
          <a:prstGeom prst="rect">
            <a:avLst/>
          </a:prstGeom>
          <a:solidFill>
            <a:srgbClr val="9CBC2A"/>
          </a:solidFill>
          <a:ln>
            <a:solidFill>
              <a:srgbClr val="9CB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2161615" y="6072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lb-LU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316754" y="6378576"/>
            <a:ext cx="1600202" cy="365125"/>
          </a:xfrm>
          <a:prstGeom prst="rect">
            <a:avLst/>
          </a:prstGeom>
        </p:spPr>
        <p:txBody>
          <a:bodyPr/>
          <a:lstStyle>
            <a:defPPr>
              <a:defRPr lang="lb-LU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037230" y="0"/>
            <a:ext cx="0" cy="6858000"/>
          </a:xfrm>
          <a:prstGeom prst="line">
            <a:avLst/>
          </a:prstGeom>
          <a:ln w="38100">
            <a:solidFill>
              <a:srgbClr val="130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0" y="150170"/>
            <a:ext cx="1875865" cy="6642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341" y="6186351"/>
            <a:ext cx="978274" cy="535124"/>
          </a:xfrm>
          <a:prstGeom prst="rect">
            <a:avLst/>
          </a:prstGeom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2275913" y="6275670"/>
            <a:ext cx="159347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3162C8-95DA-431F-B2B0-263691107369}" type="datetimeFigureOut">
              <a:rPr lang="lb-LU" smtClean="0">
                <a:solidFill>
                  <a:prstClr val="white"/>
                </a:solidFill>
              </a:rPr>
              <a:pPr/>
              <a:t>09/11/2017</a:t>
            </a:fld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7735" y="6275671"/>
            <a:ext cx="2161615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lb-LU" dirty="0">
              <a:solidFill>
                <a:prstClr val="white"/>
              </a:solidFill>
            </a:endParaRP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31054" y="6297896"/>
            <a:ext cx="1600202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5233B710-0C1A-46F7-992F-3A443BA66ED1}" type="slidenum">
              <a:rPr lang="lb-LU" smtClean="0">
                <a:solidFill>
                  <a:prstClr val="white"/>
                </a:solidFill>
              </a:rPr>
              <a:pPr/>
              <a:t>‹#›</a:t>
            </a:fld>
            <a:endParaRPr lang="lb-L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42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30" y="124407"/>
            <a:ext cx="682109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3600" dirty="0" smtClean="0">
                <a:solidFill>
                  <a:prstClr val="white"/>
                </a:solidFill>
                <a:latin typeface="Deviant Strain" panose="00000400000000000000" pitchFamily="2" charset="0"/>
              </a:rPr>
              <a:t>Sessioun:</a:t>
            </a:r>
          </a:p>
          <a:p>
            <a:pPr algn="ctr"/>
            <a:r>
              <a:rPr lang="lb-LU" sz="4800" b="1" dirty="0" smtClean="0">
                <a:solidFill>
                  <a:prstClr val="white"/>
                </a:solidFill>
                <a:latin typeface="Deviant Strain" panose="00000400000000000000" pitchFamily="2" charset="0"/>
              </a:rPr>
              <a:t>Dobaussen Schlofen</a:t>
            </a:r>
            <a:endParaRPr lang="lb-LU" sz="4800" b="1" dirty="0">
              <a:solidFill>
                <a:prstClr val="white"/>
              </a:solidFill>
              <a:latin typeface="Deviant Strain" panose="000004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4605" y="2759982"/>
            <a:ext cx="3116284" cy="37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84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Schloofplaatz bestëmmen:</a:t>
            </a:r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1124744"/>
            <a:ext cx="6408712" cy="48065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1026" name="Picture 2" descr="C:\Users\Mike\Dropbox\mike\IMAG12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4584508" cy="343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65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Schloofplaatz </a:t>
            </a:r>
            <a:r>
              <a:rPr lang="lb-LU" sz="3600" dirty="0" smtClean="0">
                <a:latin typeface="Deviant Strain" panose="00000400000000000000" pitchFamily="2" charset="0"/>
              </a:rPr>
              <a:t>bestëmmen: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1026" name="Picture 2" descr="C:\Users\Mike\Dropbox\mike\IMAG120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3" y="1196752"/>
            <a:ext cx="6480000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ke\Dropbox\mike\IMAG120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412776"/>
            <a:ext cx="4391767" cy="32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93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Hike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4294967295"/>
          </p:nvPr>
        </p:nvSpPr>
        <p:spPr>
          <a:xfrm>
            <a:off x="2051720" y="2450021"/>
            <a:ext cx="7200799" cy="299520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Wat sinn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är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eegen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 Erfahrungen. Wat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ass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schiif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 gang oder ganz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gutt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ukomm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 bei den </a:t>
            </a:r>
            <a:r>
              <a:rPr lang="de-DE" sz="3600" b="1" dirty="0" err="1">
                <a:solidFill>
                  <a:schemeClr val="bg1"/>
                </a:solidFill>
                <a:latin typeface="Deviant Strain"/>
              </a:rPr>
              <a:t>CaraPio</a:t>
            </a:r>
            <a:r>
              <a:rPr lang="de-DE" sz="3600" b="1" dirty="0">
                <a:solidFill>
                  <a:schemeClr val="bg1"/>
                </a:solidFill>
                <a:latin typeface="Deviant Strain"/>
              </a:rPr>
              <a:t>?</a:t>
            </a:r>
            <a:endParaRPr lang="en-GB" sz="3600" b="1" dirty="0">
              <a:solidFill>
                <a:schemeClr val="bg1"/>
              </a:solidFill>
              <a:latin typeface="Deviant Strai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7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Biwak opriichten: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4294967295"/>
          </p:nvPr>
        </p:nvSpPr>
        <p:spPr>
          <a:xfrm>
            <a:off x="2288101" y="2450020"/>
            <a:ext cx="6625199" cy="43513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sz="3200" b="1" dirty="0">
                <a:solidFill>
                  <a:schemeClr val="bg1"/>
                </a:solidFill>
                <a:latin typeface="Trade Gothic LT Std" panose="020B0503020502020204" pitchFamily="34" charset="0"/>
              </a:rPr>
              <a:t>Mir </a:t>
            </a:r>
            <a:r>
              <a:rPr lang="de-DE" sz="3200" b="1" dirty="0" err="1">
                <a:solidFill>
                  <a:schemeClr val="bg1"/>
                </a:solidFill>
                <a:latin typeface="Trade Gothic LT Std" panose="020B0503020502020204" pitchFamily="34" charset="0"/>
              </a:rPr>
              <a:t>ënnerscheeden</a:t>
            </a:r>
            <a:r>
              <a:rPr lang="de-DE" sz="3200" b="1" dirty="0">
                <a:solidFill>
                  <a:schemeClr val="bg1"/>
                </a:solidFill>
                <a:latin typeface="Trade Gothic LT Std" panose="020B0503020502020204" pitchFamily="34" charset="0"/>
              </a:rPr>
              <a:t> do </a:t>
            </a:r>
            <a:r>
              <a:rPr lang="de-DE" sz="3200" b="1" dirty="0" err="1">
                <a:solidFill>
                  <a:schemeClr val="bg1"/>
                </a:solidFill>
                <a:latin typeface="Trade Gothic LT Std" panose="020B0503020502020204" pitchFamily="34" charset="0"/>
              </a:rPr>
              <a:t>zwëschen</a:t>
            </a:r>
            <a:r>
              <a:rPr lang="de-DE" sz="3200" b="1" dirty="0">
                <a:solidFill>
                  <a:schemeClr val="bg1"/>
                </a:solidFill>
                <a:latin typeface="Trade Gothic LT Std" panose="020B0503020502020204" pitchFamily="34" charset="0"/>
              </a:rPr>
              <a:t> 3 Varianten</a:t>
            </a:r>
            <a:r>
              <a:rPr lang="de-DE" sz="3200" b="1" dirty="0" smtClean="0">
                <a:solidFill>
                  <a:schemeClr val="bg1"/>
                </a:solidFill>
                <a:latin typeface="Trade Gothic LT Std" panose="020B0503020502020204" pitchFamily="34" charset="0"/>
              </a:rPr>
              <a:t>:</a:t>
            </a:r>
          </a:p>
          <a:p>
            <a:pPr marL="0" indent="0">
              <a:buNone/>
            </a:pPr>
            <a:endParaRPr lang="de-DE" sz="3600" b="1" dirty="0">
              <a:solidFill>
                <a:schemeClr val="bg1"/>
              </a:solidFill>
              <a:latin typeface="Trade Gothic LT Std" panose="020B0503020502020204" pitchFamily="34" charset="0"/>
            </a:endParaRPr>
          </a:p>
          <a:p>
            <a:pPr marL="0" indent="0">
              <a:buNone/>
            </a:pPr>
            <a:r>
              <a:rPr lang="de-DE" sz="3600" b="1" dirty="0" smtClean="0">
                <a:solidFill>
                  <a:schemeClr val="bg1"/>
                </a:solidFill>
                <a:latin typeface="Trade Gothic LT Std" panose="020B0503020502020204" pitchFamily="34" charset="0"/>
              </a:rPr>
              <a:t>	- </a:t>
            </a:r>
            <a:r>
              <a:rPr lang="de-DE" sz="3600" b="1" dirty="0">
                <a:solidFill>
                  <a:schemeClr val="bg1"/>
                </a:solidFill>
                <a:latin typeface="Trade Gothic LT Std" panose="020B0503020502020204" pitchFamily="34" charset="0"/>
              </a:rPr>
              <a:t>Material aus dem </a:t>
            </a:r>
            <a:r>
              <a:rPr lang="de-DE" sz="3600" b="1" dirty="0" err="1">
                <a:solidFill>
                  <a:schemeClr val="bg1"/>
                </a:solidFill>
                <a:latin typeface="Trade Gothic LT Std" panose="020B0503020502020204" pitchFamily="34" charset="0"/>
              </a:rPr>
              <a:t>Bësch</a:t>
            </a:r>
            <a:endParaRPr lang="de-DE" sz="3600" b="1" dirty="0">
              <a:solidFill>
                <a:schemeClr val="bg1"/>
              </a:solidFill>
              <a:latin typeface="Trade Gothic LT Std" panose="020B0503020502020204" pitchFamily="34" charset="0"/>
            </a:endParaRPr>
          </a:p>
          <a:p>
            <a:pPr marL="0" indent="0">
              <a:buNone/>
            </a:pPr>
            <a:r>
              <a:rPr lang="de-DE" sz="3600" b="1" dirty="0" smtClean="0">
                <a:solidFill>
                  <a:schemeClr val="bg1"/>
                </a:solidFill>
                <a:latin typeface="Trade Gothic LT Std" panose="020B0503020502020204" pitchFamily="34" charset="0"/>
              </a:rPr>
              <a:t>	- </a:t>
            </a:r>
            <a:r>
              <a:rPr lang="de-DE" sz="3600" b="1" dirty="0" err="1">
                <a:solidFill>
                  <a:schemeClr val="bg1"/>
                </a:solidFill>
                <a:latin typeface="Trade Gothic LT Std" panose="020B0503020502020204" pitchFamily="34" charset="0"/>
              </a:rPr>
              <a:t>Baatsch</a:t>
            </a:r>
            <a:endParaRPr lang="de-DE" sz="3600" b="1" dirty="0">
              <a:solidFill>
                <a:schemeClr val="bg1"/>
              </a:solidFill>
              <a:latin typeface="Trade Gothic LT Std" panose="020B0503020502020204" pitchFamily="34" charset="0"/>
            </a:endParaRPr>
          </a:p>
          <a:p>
            <a:pPr marL="0" indent="0">
              <a:buNone/>
            </a:pPr>
            <a:r>
              <a:rPr lang="de-DE" sz="3600" b="1" dirty="0" smtClean="0">
                <a:solidFill>
                  <a:schemeClr val="bg1"/>
                </a:solidFill>
                <a:latin typeface="Trade Gothic LT Std" panose="020B0503020502020204" pitchFamily="34" charset="0"/>
              </a:rPr>
              <a:t>	- </a:t>
            </a:r>
            <a:r>
              <a:rPr lang="de-DE" sz="3600" b="1" dirty="0" err="1">
                <a:solidFill>
                  <a:schemeClr val="bg1"/>
                </a:solidFill>
                <a:latin typeface="Trade Gothic LT Std" panose="020B0503020502020204" pitchFamily="34" charset="0"/>
              </a:rPr>
              <a:t>Tarp</a:t>
            </a:r>
            <a:endParaRPr lang="de-DE" sz="3600" b="1" dirty="0">
              <a:solidFill>
                <a:schemeClr val="bg1"/>
              </a:solidFill>
              <a:latin typeface="Trade Gothic LT Std" panose="020B0503020502020204" pitchFamily="34" charset="0"/>
            </a:endParaRP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  <a:latin typeface="Trade Gothic LT Std" panose="020B05030205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Biwak </a:t>
            </a:r>
            <a:r>
              <a:rPr lang="lb-LU" sz="3600" dirty="0" smtClean="0">
                <a:latin typeface="Deviant Strain" panose="00000400000000000000" pitchFamily="2" charset="0"/>
              </a:rPr>
              <a:t>opriichten: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4294967295"/>
          </p:nvPr>
        </p:nvSpPr>
        <p:spPr>
          <a:xfrm>
            <a:off x="2195736" y="2303318"/>
            <a:ext cx="6948264" cy="435133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Mir beschränken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eis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op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Batsch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an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Tarp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,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well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dëst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am schnellsten an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effektiivsten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géint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schlechtem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Wierder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op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ze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riichten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Deviant Strain"/>
              </a:rPr>
              <a:t>ass</a:t>
            </a:r>
            <a:r>
              <a:rPr lang="de-DE" sz="3200" b="1" dirty="0">
                <a:solidFill>
                  <a:schemeClr val="bg1"/>
                </a:solidFill>
                <a:latin typeface="Deviant Strain"/>
              </a:rPr>
              <a:t>.</a:t>
            </a:r>
            <a:endParaRPr lang="en-GB" sz="3200" b="1" dirty="0">
              <a:solidFill>
                <a:schemeClr val="bg1"/>
              </a:solidFill>
              <a:latin typeface="Deviant Strai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Biwak opriichten:</a:t>
            </a:r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416065" y="851828"/>
            <a:ext cx="4320000" cy="61845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93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Biwak opriichten: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132856"/>
            <a:ext cx="6743209" cy="334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27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Biwak opriichten: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628800"/>
            <a:ext cx="6114818" cy="431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41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Biwak opriichten: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3768" y="2041709"/>
            <a:ext cx="6218459" cy="358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70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Biwak opriichten:</a:t>
            </a:r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5776" y="1745302"/>
            <a:ext cx="6120680" cy="4234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703" y="1788297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1" y="620688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Fro:</a:t>
            </a:r>
            <a:r>
              <a:rPr lang="lb-LU" sz="5400" dirty="0" smtClean="0">
                <a:latin typeface="Deviant Strain" panose="00000400000000000000" pitchFamily="2" charset="0"/>
              </a:rPr>
              <a:t/>
            </a:r>
            <a:br>
              <a:rPr lang="lb-LU" sz="5400" dirty="0" smtClean="0">
                <a:latin typeface="Deviant Strain" panose="00000400000000000000" pitchFamily="2" charset="0"/>
              </a:rPr>
            </a:br>
            <a:r>
              <a:rPr lang="lb-LU" sz="5400" dirty="0">
                <a:latin typeface="Deviant Strain" panose="00000400000000000000" pitchFamily="2" charset="0"/>
              </a:rPr>
              <a:t/>
            </a:r>
            <a:br>
              <a:rPr lang="lb-LU" sz="5400" dirty="0">
                <a:latin typeface="Deviant Strain" panose="00000400000000000000" pitchFamily="2" charset="0"/>
              </a:rPr>
            </a:br>
            <a:r>
              <a:rPr lang="nl-NL" sz="5400" b="1" dirty="0" smtClean="0">
                <a:latin typeface="Deviant Strain" panose="00000400000000000000" pitchFamily="2" charset="0"/>
              </a:rPr>
              <a:t>Wien huet </a:t>
            </a:r>
            <a:r>
              <a:rPr lang="nl-NL" sz="5400" b="1" dirty="0">
                <a:latin typeface="Deviant Strain" panose="00000400000000000000" pitchFamily="2" charset="0"/>
              </a:rPr>
              <a:t>schonn een Hike organiséiert?</a:t>
            </a:r>
            <a:r>
              <a:rPr lang="lb-LU" sz="5400" b="1" dirty="0">
                <a:latin typeface="Deviant Strain" panose="00000400000000000000" pitchFamily="2" charset="0"/>
              </a:rPr>
              <a:t/>
            </a:r>
            <a:br>
              <a:rPr lang="lb-LU" sz="5400" b="1" dirty="0">
                <a:latin typeface="Deviant Strain" panose="00000400000000000000" pitchFamily="2" charset="0"/>
              </a:rPr>
            </a:br>
            <a:r>
              <a:rPr lang="lb-LU" sz="5400" dirty="0" smtClean="0">
                <a:latin typeface="Deviant Strain" panose="00000400000000000000" pitchFamily="2" charset="0"/>
              </a:rPr>
              <a:t/>
            </a:r>
            <a:br>
              <a:rPr lang="lb-LU" sz="5400" dirty="0" smtClean="0">
                <a:latin typeface="Deviant Strain" panose="00000400000000000000" pitchFamily="2" charset="0"/>
              </a:rPr>
            </a:br>
            <a:endParaRPr lang="lb-LU" sz="5400" dirty="0">
              <a:latin typeface="Deviant Strain" panose="000004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2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Kachen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4294967295"/>
          </p:nvPr>
        </p:nvSpPr>
        <p:spPr>
          <a:xfrm>
            <a:off x="2288101" y="2450020"/>
            <a:ext cx="6625199" cy="435133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nl-NL" sz="5400" b="1" dirty="0">
                <a:solidFill>
                  <a:schemeClr val="bg1"/>
                </a:solidFill>
                <a:latin typeface="Deviant Strain"/>
              </a:rPr>
              <a:t>Wat maacht dir als </a:t>
            </a:r>
            <a:r>
              <a:rPr lang="nl-NL" sz="5400" b="1" dirty="0" smtClean="0">
                <a:solidFill>
                  <a:schemeClr val="bg1"/>
                </a:solidFill>
                <a:latin typeface="Deviant Strain"/>
              </a:rPr>
              <a:t>Trapperkichen</a:t>
            </a:r>
            <a:r>
              <a:rPr lang="nl-NL" sz="5400" b="1" dirty="0">
                <a:solidFill>
                  <a:schemeClr val="bg1"/>
                </a:solidFill>
                <a:latin typeface="Deviant Strain"/>
              </a:rPr>
              <a:t>?</a:t>
            </a:r>
            <a:endParaRPr lang="en-GB" sz="5400" b="1" dirty="0">
              <a:solidFill>
                <a:schemeClr val="bg1"/>
              </a:solidFill>
              <a:latin typeface="Deviant Strai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0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1" y="2636912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5400" dirty="0" smtClean="0">
                <a:latin typeface="Deviant Strain" panose="00000400000000000000" pitchFamily="2" charset="0"/>
              </a:rPr>
              <a:t>Materiallescht</a:t>
            </a:r>
            <a:endParaRPr lang="lb-LU" sz="5400" dirty="0">
              <a:latin typeface="Deviant Strain" panose="00000400000000000000" pitchFamily="2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4294967295"/>
          </p:nvPr>
        </p:nvSpPr>
        <p:spPr>
          <a:xfrm>
            <a:off x="2288101" y="2450020"/>
            <a:ext cx="6625199" cy="43513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dirty="0">
              <a:solidFill>
                <a:schemeClr val="bg1"/>
              </a:solidFill>
              <a:latin typeface="Trade Gothic LT Std" panose="020B05030205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3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70788" y="2564904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8000" dirty="0" smtClean="0">
                <a:latin typeface="Deviant Strain" panose="00000400000000000000" pitchFamily="2" charset="0"/>
              </a:rPr>
              <a:t>Froen???</a:t>
            </a:r>
            <a:endParaRPr lang="lb-LU" sz="8000" dirty="0">
              <a:latin typeface="Deviant Strain" panose="000004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5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68354" y="2922300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8000" dirty="0" smtClean="0">
                <a:latin typeface="Deviant Strain" panose="00000400000000000000" pitchFamily="2" charset="0"/>
              </a:rPr>
              <a:t>Merci</a:t>
            </a:r>
            <a:endParaRPr lang="lb-LU" sz="8000" dirty="0">
              <a:latin typeface="Deviant Strain" panose="000004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1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nl-NL" sz="3600" dirty="0">
                <a:latin typeface="Deviant Strain" panose="00000400000000000000" pitchFamily="2" charset="0"/>
              </a:rPr>
              <a:t>Wat muss een vun Preparatiounen fir een Hike maachen</a:t>
            </a:r>
            <a:r>
              <a:rPr lang="nl-NL" sz="3600" dirty="0" smtClean="0">
                <a:latin typeface="Deviant Strain" panose="00000400000000000000" pitchFamily="2" charset="0"/>
              </a:rPr>
              <a:t>: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4294967295"/>
          </p:nvPr>
        </p:nvSpPr>
        <p:spPr>
          <a:xfrm>
            <a:off x="2555776" y="2420888"/>
            <a:ext cx="6264696" cy="43513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dirty="0" smtClean="0">
              <a:solidFill>
                <a:schemeClr val="bg1"/>
              </a:solidFill>
              <a:latin typeface="Trade Gothic LT Std" panose="020B0503020502020204" pitchFamily="34" charset="0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Deviant Strain"/>
              </a:rPr>
              <a:t>- </a:t>
            </a:r>
            <a:r>
              <a:rPr lang="en-GB" sz="3600" b="1" dirty="0" err="1" smtClean="0">
                <a:solidFill>
                  <a:schemeClr val="bg1"/>
                </a:solidFill>
                <a:latin typeface="Deviant Strain"/>
              </a:rPr>
              <a:t>Schlofplatz</a:t>
            </a:r>
            <a:r>
              <a:rPr lang="en-GB" b="1" dirty="0" smtClean="0">
                <a:solidFill>
                  <a:schemeClr val="bg1"/>
                </a:solidFill>
                <a:latin typeface="Deviant Strain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Deviant Strain"/>
              </a:rPr>
              <a:t>bestëmmen</a:t>
            </a:r>
            <a:r>
              <a:rPr lang="en-GB" b="1" dirty="0">
                <a:solidFill>
                  <a:schemeClr val="bg1"/>
                </a:solidFill>
                <a:latin typeface="Deviant Strain"/>
              </a:rPr>
              <a:t> 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Deviant Strain"/>
              </a:rPr>
              <a:t>- Hike</a:t>
            </a:r>
            <a:endParaRPr lang="en-GB" b="1" dirty="0">
              <a:solidFill>
                <a:schemeClr val="bg1"/>
              </a:solidFill>
              <a:latin typeface="Deviant Strain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Deviant Strain"/>
              </a:rPr>
              <a:t>- </a:t>
            </a:r>
            <a:r>
              <a:rPr lang="en-GB" b="1" dirty="0" err="1">
                <a:solidFill>
                  <a:schemeClr val="bg1"/>
                </a:solidFill>
                <a:latin typeface="Deviant Strain"/>
              </a:rPr>
              <a:t>Biwak</a:t>
            </a:r>
            <a:r>
              <a:rPr lang="en-GB" b="1" dirty="0">
                <a:solidFill>
                  <a:schemeClr val="bg1"/>
                </a:solidFill>
                <a:latin typeface="Deviant Strain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Deviant Strain"/>
              </a:rPr>
              <a:t>opriichten</a:t>
            </a:r>
            <a:endParaRPr lang="en-GB" b="1" dirty="0">
              <a:solidFill>
                <a:schemeClr val="bg1"/>
              </a:solidFill>
              <a:latin typeface="Deviant Strain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Deviant Strain"/>
              </a:rPr>
              <a:t>- </a:t>
            </a:r>
            <a:r>
              <a:rPr lang="en-GB" b="1" dirty="0" err="1">
                <a:solidFill>
                  <a:schemeClr val="bg1"/>
                </a:solidFill>
                <a:latin typeface="Deviant Strain"/>
              </a:rPr>
              <a:t>Kachen</a:t>
            </a:r>
            <a:endParaRPr lang="en-GB" b="1" dirty="0">
              <a:solidFill>
                <a:schemeClr val="bg1"/>
              </a:solidFill>
              <a:latin typeface="Deviant Strain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Deviant Strain"/>
              </a:rPr>
              <a:t>- </a:t>
            </a:r>
            <a:r>
              <a:rPr lang="en-GB" b="1" dirty="0" err="1" smtClean="0">
                <a:solidFill>
                  <a:schemeClr val="bg1"/>
                </a:solidFill>
                <a:latin typeface="Deviant Strain"/>
              </a:rPr>
              <a:t>Materiallscht</a:t>
            </a:r>
            <a:endParaRPr lang="en-GB" b="1" dirty="0">
              <a:solidFill>
                <a:schemeClr val="bg1"/>
              </a:solidFill>
              <a:latin typeface="Deviant Strain"/>
            </a:endParaRP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  <a:latin typeface="Trade Gothic LT Std" panose="020B05030205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2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Schloofplaatz </a:t>
            </a:r>
            <a:r>
              <a:rPr lang="lb-LU" sz="3600" dirty="0">
                <a:latin typeface="Deviant Strain" panose="00000400000000000000" pitchFamily="2" charset="0"/>
              </a:rPr>
              <a:t>bestëmmen:</a:t>
            </a:r>
            <a:r>
              <a:rPr lang="lb-LU" sz="5400" dirty="0">
                <a:latin typeface="Deviant Strain" panose="00000400000000000000" pitchFamily="2" charset="0"/>
              </a:rPr>
              <a:t/>
            </a:r>
            <a:br>
              <a:rPr lang="lb-LU" sz="5400" dirty="0">
                <a:latin typeface="Deviant Strain" panose="00000400000000000000" pitchFamily="2" charset="0"/>
              </a:rPr>
            </a:br>
            <a:endParaRPr lang="lb-LU" sz="5400" dirty="0">
              <a:latin typeface="Deviant Strain" panose="00000400000000000000" pitchFamily="2" charset="0"/>
            </a:endParaRP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556792"/>
            <a:ext cx="6480000" cy="48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65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Schloofplaatz </a:t>
            </a:r>
            <a:r>
              <a:rPr lang="lb-LU" sz="3600" dirty="0">
                <a:latin typeface="Deviant Strain" panose="00000400000000000000" pitchFamily="2" charset="0"/>
              </a:rPr>
              <a:t>bestëmmen:</a:t>
            </a:r>
            <a:r>
              <a:rPr lang="lb-LU" sz="5400" dirty="0">
                <a:latin typeface="Deviant Strain" panose="00000400000000000000" pitchFamily="2" charset="0"/>
              </a:rPr>
              <a:t/>
            </a:r>
            <a:br>
              <a:rPr lang="lb-LU" sz="5400" dirty="0">
                <a:latin typeface="Deviant Strain" panose="00000400000000000000" pitchFamily="2" charset="0"/>
              </a:rPr>
            </a:br>
            <a:endParaRPr lang="lb-LU" sz="5400" dirty="0">
              <a:latin typeface="Deviant Strain" panose="00000400000000000000" pitchFamily="2" charset="0"/>
            </a:endParaRP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556792"/>
            <a:ext cx="6277500" cy="44644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1026" name="Picture 2" descr="C:\Users\Mike\Dropbox\mike\IMAG121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5240" y="1646800"/>
            <a:ext cx="441649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 smtClean="0">
                <a:latin typeface="Deviant Strain" panose="00000400000000000000" pitchFamily="2" charset="0"/>
              </a:rPr>
              <a:t>Schloofplaatz </a:t>
            </a:r>
            <a:r>
              <a:rPr lang="lb-LU" sz="3600" dirty="0">
                <a:latin typeface="Deviant Strain" panose="00000400000000000000" pitchFamily="2" charset="0"/>
              </a:rPr>
              <a:t>bestëmmen</a:t>
            </a:r>
            <a:r>
              <a:rPr lang="lb-LU" sz="3600" dirty="0" smtClean="0">
                <a:latin typeface="Deviant Strain" panose="00000400000000000000" pitchFamily="2" charset="0"/>
              </a:rPr>
              <a:t>:</a:t>
            </a:r>
            <a:endParaRPr lang="lb-LU" sz="3600" dirty="0">
              <a:latin typeface="Deviant Strain" panose="00000400000000000000" pitchFamily="2" charset="0"/>
            </a:endParaRPr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484784"/>
            <a:ext cx="6480000" cy="48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Schloofplaatz bestëmmen:</a:t>
            </a:r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1556792"/>
            <a:ext cx="5801782" cy="43513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6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Schloofplaatz bestëmmen:</a:t>
            </a:r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6" y="1750673"/>
            <a:ext cx="4536504" cy="36225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0" y="178009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b-LU" sz="2800" dirty="0">
                <a:solidFill>
                  <a:prstClr val="white"/>
                </a:solidFill>
                <a:latin typeface="Deviant Strain" panose="00000400000000000000" pitchFamily="2" charset="0"/>
              </a:rPr>
              <a:t>CaraPio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536911"/>
            <a:ext cx="7086599" cy="98977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lb-LU" sz="3600" dirty="0">
                <a:latin typeface="Deviant Strain" panose="00000400000000000000" pitchFamily="2" charset="0"/>
              </a:rPr>
              <a:t>Schloofplaatz bestëmmen: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18" y="3417189"/>
            <a:ext cx="1279200" cy="1535812"/>
          </a:xfrm>
          <a:prstGeom prst="rect">
            <a:avLst/>
          </a:prstGeom>
        </p:spPr>
      </p:pic>
      <p:pic>
        <p:nvPicPr>
          <p:cNvPr id="2050" name="Picture 2" descr="C:\Users\Mike\Dropbox\mike\IMAG121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614468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02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Application>Microsoft Office PowerPoint</Application>
  <PresentationFormat>On-screen Show (4:3)</PresentationFormat>
  <Paragraphs>60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1_Office Theme</vt:lpstr>
      <vt:lpstr>2_Office Theme</vt:lpstr>
      <vt:lpstr>PowerPoint Presentation</vt:lpstr>
      <vt:lpstr>Fro:  Wien huet schonn een Hike organiséiert?  </vt:lpstr>
      <vt:lpstr>Wat muss een vun Preparatiounen fir een Hike maachen:</vt:lpstr>
      <vt:lpstr>Schloofplaatz bestëmmen: </vt:lpstr>
      <vt:lpstr>Schloofplaatz bestëmmen: </vt:lpstr>
      <vt:lpstr>Schloofplaatz bestëmmen:</vt:lpstr>
      <vt:lpstr>Schloofplaatz bestëmmen:</vt:lpstr>
      <vt:lpstr>Schloofplaatz bestëmmen:</vt:lpstr>
      <vt:lpstr>Schloofplaatz bestëmmen:</vt:lpstr>
      <vt:lpstr>Schloofplaatz bestëmmen:</vt:lpstr>
      <vt:lpstr>Schloofplaatz bestëmmen:</vt:lpstr>
      <vt:lpstr>Hike</vt:lpstr>
      <vt:lpstr>Biwak opriichten:</vt:lpstr>
      <vt:lpstr>Biwak opriichten:</vt:lpstr>
      <vt:lpstr>Biwak opriichten:</vt:lpstr>
      <vt:lpstr>Biwak opriichten:</vt:lpstr>
      <vt:lpstr>Biwak opriichten:</vt:lpstr>
      <vt:lpstr>Biwak opriichten:</vt:lpstr>
      <vt:lpstr>Biwak opriichten:</vt:lpstr>
      <vt:lpstr>Kachen</vt:lpstr>
      <vt:lpstr>Materiallescht</vt:lpstr>
      <vt:lpstr>Froen???</vt:lpstr>
      <vt:lpstr>Merci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Mike</dc:creator>
  <cp:lastModifiedBy>Claude</cp:lastModifiedBy>
  <cp:revision>27</cp:revision>
  <cp:lastPrinted>2016-09-24T14:15:01Z</cp:lastPrinted>
  <dcterms:created xsi:type="dcterms:W3CDTF">2016-09-24T11:06:56Z</dcterms:created>
  <dcterms:modified xsi:type="dcterms:W3CDTF">2017-11-09T21:05:20Z</dcterms:modified>
</cp:coreProperties>
</file>